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6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(1)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5AEE9-7402-0FC1-EBD7-0C620428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4" y="1964608"/>
            <a:ext cx="8525239" cy="479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D5FA-8E38-047D-5682-8487E76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88" y="3969242"/>
            <a:ext cx="4905058" cy="2244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5972</TotalTime>
  <Words>538</Words>
  <Application>Microsoft Office PowerPoint</Application>
  <PresentationFormat>Widescreen</PresentationFormat>
  <Paragraphs>69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 – (1) Interaction for Inputs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48</cp:revision>
  <dcterms:created xsi:type="dcterms:W3CDTF">2025-03-29T02:21:23Z</dcterms:created>
  <dcterms:modified xsi:type="dcterms:W3CDTF">2025-04-06T03:45:06Z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